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81" r:id="rId3"/>
    <p:sldId id="296" r:id="rId4"/>
    <p:sldId id="294" r:id="rId5"/>
    <p:sldId id="293" r:id="rId6"/>
    <p:sldId id="295" r:id="rId7"/>
    <p:sldId id="297" r:id="rId8"/>
    <p:sldId id="289" r:id="rId9"/>
    <p:sldId id="290" r:id="rId10"/>
    <p:sldId id="288" r:id="rId11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 varScale="1">
        <p:scale>
          <a:sx n="107" d="100"/>
          <a:sy n="107" d="100"/>
        </p:scale>
        <p:origin x="9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emf"/><Relationship Id="rId5" Type="http://schemas.openxmlformats.org/officeDocument/2006/relationships/image" Target="../media/image13.jpeg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8.emf"/><Relationship Id="rId1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магистранта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Кочнев Алексей Александрович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подготовки: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территорий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24744"/>
            <a:ext cx="2312795" cy="2884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" y="1649413"/>
            <a:ext cx="1629189" cy="2304256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B8E0331-99BF-4BC1-83E8-FB9059BC3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73085"/>
              </p:ext>
            </p:extLst>
          </p:nvPr>
        </p:nvGraphicFramePr>
        <p:xfrm>
          <a:off x="2361807" y="1649413"/>
          <a:ext cx="1629189" cy="230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6" imgW="5667174" imgH="8019998" progId="Acrobat.Document.11">
                  <p:embed/>
                </p:oleObj>
              </mc:Choice>
              <mc:Fallback>
                <p:oleObj name="Acrobat Document" r:id="rId6" imgW="5667174" imgH="80199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1807" y="1649413"/>
                        <a:ext cx="1629189" cy="230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482A46-CF9F-4C52-B3D4-18BA3AF19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2011"/>
              </p:ext>
            </p:extLst>
          </p:nvPr>
        </p:nvGraphicFramePr>
        <p:xfrm>
          <a:off x="4547478" y="1649414"/>
          <a:ext cx="1628280" cy="230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8" imgW="5667174" imgH="8019998" progId="Acrobat.Document.11">
                  <p:embed/>
                </p:oleObj>
              </mc:Choice>
              <mc:Fallback>
                <p:oleObj name="Acrobat Document" r:id="rId8" imgW="5667174" imgH="80199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7478" y="1649414"/>
                        <a:ext cx="1628280" cy="230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415B86-D7DD-49B1-B50D-D0BAB0567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69373"/>
              </p:ext>
            </p:extLst>
          </p:nvPr>
        </p:nvGraphicFramePr>
        <p:xfrm>
          <a:off x="6711535" y="1650646"/>
          <a:ext cx="1645527" cy="23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10" imgW="5667174" imgH="8019998" progId="Acrobat.Document.11">
                  <p:embed/>
                </p:oleObj>
              </mc:Choice>
              <mc:Fallback>
                <p:oleObj name="Acrobat Document" r:id="rId10" imgW="5667174" imgH="80199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11535" y="1650646"/>
                        <a:ext cx="1645527" cy="23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F1344DA-08F1-452C-9A5E-930D6F478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0210"/>
              </p:ext>
            </p:extLst>
          </p:nvPr>
        </p:nvGraphicFramePr>
        <p:xfrm>
          <a:off x="2345469" y="4340425"/>
          <a:ext cx="1645527" cy="23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12" imgW="5667174" imgH="8019998" progId="Acrobat.Document.11">
                  <p:embed/>
                </p:oleObj>
              </mc:Choice>
              <mc:Fallback>
                <p:oleObj name="Acrobat Document" r:id="rId12" imgW="5667174" imgH="80199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5469" y="4340425"/>
                        <a:ext cx="1645527" cy="23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C011093-0959-43EB-A0A1-305DD7A5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71031"/>
              </p:ext>
            </p:extLst>
          </p:nvPr>
        </p:nvGraphicFramePr>
        <p:xfrm>
          <a:off x="229302" y="4329467"/>
          <a:ext cx="1628280" cy="233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14" imgW="5667174" imgH="8019998" progId="Acrobat.Document.11">
                  <p:embed/>
                </p:oleObj>
              </mc:Choice>
              <mc:Fallback>
                <p:oleObj name="Acrobat Document" r:id="rId14" imgW="5667174" imgH="80199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9302" y="4329467"/>
                        <a:ext cx="1628280" cy="2339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внешнеэкономической деятельности региона в условиях цифровизации экономики»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850" y="5848350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Директором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ФГБУН ВолНЦ РАН   ПРИКАЗ 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20 февраля 2023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043921" y="4703163"/>
            <a:ext cx="3117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Теребова</a:t>
            </a:r>
            <a:r>
              <a:rPr lang="ru-RU" altLang="ru-RU" sz="1400" dirty="0">
                <a:latin typeface="Arial" panose="020B0604020202020204" pitchFamily="34" charset="0"/>
              </a:rPr>
              <a:t> Светлана Викторовна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главный научный сотрудник,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д. э. н., доцент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 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1026" name="Picture 2" descr="http://www.vscc.ac.ru/uploads/user_photo/af859d695b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90" y="2167924"/>
            <a:ext cx="2068513" cy="25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экзаменов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94156"/>
              </p:ext>
            </p:extLst>
          </p:nvPr>
        </p:nvGraphicFramePr>
        <p:xfrm>
          <a:off x="611188" y="1843088"/>
          <a:ext cx="8064500" cy="3830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Иностранный язык в сфере профессиональной коммуникации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6808613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Современные информационные технологии в экономике и управлении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86065142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Микроэкономика (продвинутый уровень)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96670602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23063632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Эконометрика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38763067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99232915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Региональное и муниципальное управление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99820977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общественного сектора региона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819519224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9931" y="96966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83568" y="1318231"/>
            <a:ext cx="809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Сдача зачетов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7103"/>
              </p:ext>
            </p:extLst>
          </p:nvPr>
        </p:nvGraphicFramePr>
        <p:xfrm>
          <a:off x="575469" y="1628801"/>
          <a:ext cx="8064500" cy="4449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Этика и культура 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6039628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Деловые коммуникации в профессиональной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485196329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Инновационное развитие и инвестиционная привлекательность региона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164004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Общая педагогика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6006025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проектами и программами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54097757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статистика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81623879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Маркетинг территорий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8423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Дисциплины по выбору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15943258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Государственные и муниципальные финансы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12802139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демография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6992041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Экономика знаний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00750476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Социология управления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Практикум по оценке бизнес-проектов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35941" y="2132856"/>
          <a:ext cx="8064500" cy="1701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9945832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4063270687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Курсовые работы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44678"/>
              </p:ext>
            </p:extLst>
          </p:nvPr>
        </p:nvGraphicFramePr>
        <p:xfrm>
          <a:off x="535941" y="2132856"/>
          <a:ext cx="8064500" cy="1889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631">
                  <a:extLst>
                    <a:ext uri="{9D8B030D-6E8A-4147-A177-3AD203B41FA5}">
                      <a16:colId xmlns:a16="http://schemas.microsoft.com/office/drawing/2014/main" val="235695723"/>
                    </a:ext>
                  </a:extLst>
                </a:gridCol>
                <a:gridCol w="1256978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Дисциплина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курсовой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экономика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«Развитие внешнеэкономических связей региона в условиях цифровизации экономики»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Экономика общественного сектора региона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«Государственные инструменты развития внешнеэкономических связей региона»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47586"/>
              </p:ext>
            </p:extLst>
          </p:nvPr>
        </p:nvGraphicFramePr>
        <p:xfrm>
          <a:off x="535941" y="1780215"/>
          <a:ext cx="7996873" cy="946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2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ГИА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ПУБЛИКАЦИИ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11680"/>
              </p:ext>
            </p:extLst>
          </p:nvPr>
        </p:nvGraphicFramePr>
        <p:xfrm>
          <a:off x="575468" y="1733517"/>
          <a:ext cx="7993063" cy="47585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Кочнев А. А. Анализ тенденций и выявление проблем развития внешнеэкономических связей региона (на примере Вологодской области) // Вопросы территориального развития. 2022. Т. 10. № 2. DOI: 10.15838/tdi.2022.2.62.5 URL: http://vtr.isert-ran.ru/article/29485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838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3180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Кочнев А. А. О координационном совете по вопросам взаимодействия с образовательными организациями высшего образования на территории вологодской области // Вестник Владимирского Государственного Университета имени Александра Григорьевича и Николая Григорьевича Столетовых. Серия: Экономические науки. 2023. № 1 (35). С. 10-14.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838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3180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Кочнев А.А. «Пространственная экономика» и «региональная экономика»: сходства и различия понятий // Стратегии бизнеса. 2022. № 10(5). С. 124-127. https://doi.org/10.17747/2311-7184-2022-5-124-127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81336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Кочнев А. А. Систематизация подходов к исследованию развития внешнеэкономических связей региона // Вестник Владимирского Государственного Университета имени Александра Григорьевича и Николая Григорьевича Столетовых. Серия: Экономические науки. 2023. № 1 (35). С. 35-41.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356812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838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3180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Экономика региона в цифровую эпоху: проблемы и перспективы :  [монография] / С. В. </a:t>
                      </a:r>
                      <a:r>
                        <a:rPr lang="ru-RU" sz="1400" dirty="0" err="1">
                          <a:latin typeface="Times New Roman"/>
                          <a:cs typeface="Times New Roman"/>
                        </a:rPr>
                        <a:t>Теребова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, К. А. Устинова [и др.] ; под научной редакцией С. В. </a:t>
                      </a:r>
                      <a:r>
                        <a:rPr lang="ru-RU" sz="1400" dirty="0" err="1">
                          <a:latin typeface="Times New Roman"/>
                          <a:cs typeface="Times New Roman"/>
                        </a:rPr>
                        <a:t>Теребовой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; Вологодский научный центр Российской академии наук. – Вологда : </a:t>
                      </a:r>
                      <a:r>
                        <a:rPr lang="ru-RU" sz="1400" dirty="0" err="1">
                          <a:latin typeface="Times New Roman"/>
                          <a:cs typeface="Times New Roman"/>
                        </a:rPr>
                        <a:t>ВолНЦ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РАН, 2022. – 346 с. : ил., табл.</a:t>
                      </a:r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монография в соавторстве</a:t>
                      </a:r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479117187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07502"/>
              </p:ext>
            </p:extLst>
          </p:nvPr>
        </p:nvGraphicFramePr>
        <p:xfrm>
          <a:off x="431799" y="1752034"/>
          <a:ext cx="8353426" cy="30784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Международный симпозиум 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 комплексному развитию территорий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«Государство. Политика. Социум» (крт-2022, ctd-2022)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Анализ тенденций развития внешнеэкономических связей Вологодской области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II Международная научно-практическая конференция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«Молодые ученые – экономике региона»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Инфраструктура координации субъектов научной, образовательной и предпринимательской деятельности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III всероссийская конференция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 международным участием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«Пространственный анализ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социально-экономических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систем: история и современность»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роста экономики Вологодской области за счет экспортной деятельности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232923025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885</Words>
  <Application>Microsoft Office PowerPoint</Application>
  <PresentationFormat>Экран (4:3)</PresentationFormat>
  <Paragraphs>196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Сергеевна Кельсина</cp:lastModifiedBy>
  <cp:revision>187</cp:revision>
  <cp:lastPrinted>2017-04-27T05:29:32Z</cp:lastPrinted>
  <dcterms:created xsi:type="dcterms:W3CDTF">2013-09-13T10:47:31Z</dcterms:created>
  <dcterms:modified xsi:type="dcterms:W3CDTF">2023-10-30T10:28:37Z</dcterms:modified>
</cp:coreProperties>
</file>