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6" r:id="rId2"/>
    <p:sldId id="281" r:id="rId3"/>
    <p:sldId id="294" r:id="rId4"/>
    <p:sldId id="295" r:id="rId5"/>
    <p:sldId id="293" r:id="rId6"/>
    <p:sldId id="296" r:id="rId7"/>
    <p:sldId id="297" r:id="rId8"/>
    <p:sldId id="282" r:id="rId9"/>
    <p:sldId id="290" r:id="rId10"/>
    <p:sldId id="288" r:id="rId11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5B095-70D6-4B40-BE95-193BDDE4B4FF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08A729-119D-45D1-BE09-AB0B13931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213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E2F267-5EDE-4132-B12C-CE6FC23E263A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6CE992-0CCB-4BF6-BAB6-033AAA06F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8AEE-44FF-471C-BD6D-E54AF4FBE168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FFCB-4845-4E91-B190-4B0308471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81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3826-F145-4CF5-A044-B3F6D5BEC9FA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756B-77C1-4A43-A391-521CAEF1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62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6CFD-041E-498C-BAE5-04A97EADE292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C3AB-1CF6-4E82-A603-4FFAC4C09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7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E3DA-3EA2-4F3F-A243-3EC54FE1F188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D632DD21-964B-4B56-9506-3C14CDA3C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EB167F-0797-4E10-8F8D-514978C69BFB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DD81-8B90-42DF-8F7C-5D87E340B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04909-5D8F-45A8-9D4B-4A6E57C38103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D415-9AD3-4E81-AE77-453CEF4AE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1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05C1-53F2-4083-8F2B-B0BC3C211AF5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55D0-F06E-4935-ADC7-C45BB1F1A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757B-465B-48D7-832C-06D7DCD02256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5D953F-6146-4239-8F02-EAE71796D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2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E1AF-757B-4C2C-B792-E2D0D2AE5F26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2185-1CC2-4AAB-A96B-795AEE0EA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8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562046-4AA2-4AB2-9BFB-BCDEAEDB6C24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F9D70AF-F8C8-4C2A-A6CF-3F38A1533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E83B3-97E2-4A4F-9D52-BE3B57F770CC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70FA8D6-36AD-4592-8007-55A233757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магистранта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 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Молодцова Ольга Павловна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01.09.2021 г.  -  30 ноября 2023 г.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38.04.01 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экономика и развитие территорий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88913"/>
            <a:ext cx="764258" cy="780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1" y="999488"/>
            <a:ext cx="2584538" cy="2655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06" t="3768" r="12814" b="7343"/>
          <a:stretch/>
        </p:blipFill>
        <p:spPr>
          <a:xfrm>
            <a:off x="3203848" y="2642773"/>
            <a:ext cx="2304256" cy="3240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2" name="Picture 12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446"/>
              </p:ext>
            </p:extLst>
          </p:nvPr>
        </p:nvGraphicFramePr>
        <p:xfrm>
          <a:off x="132310" y="4437112"/>
          <a:ext cx="3217826" cy="227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DF" r:id="rId6" imgW="0" imgH="360" progId="FoxitPhantomPDF.Document">
                  <p:embed/>
                </p:oleObj>
              </mc:Choice>
              <mc:Fallback>
                <p:oleObj name="PDF" r:id="rId6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310" y="4437112"/>
                        <a:ext cx="3217826" cy="2275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83712"/>
              </p:ext>
            </p:extLst>
          </p:nvPr>
        </p:nvGraphicFramePr>
        <p:xfrm>
          <a:off x="5436096" y="1770057"/>
          <a:ext cx="3597285" cy="249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DF" r:id="rId8" imgW="0" imgH="360" progId="FoxitPhantomPDF.Document">
                  <p:embed/>
                </p:oleObj>
              </mc:Choice>
              <mc:Fallback>
                <p:oleObj name="PDF" r:id="rId8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6096" y="1770057"/>
                        <a:ext cx="3597285" cy="2492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4" descr="blob:https://web.whatsapp.com/55a9ed63-a6cd-4283-8b44-2d533794ac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8569" y="1623741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84155" y="2483478"/>
            <a:ext cx="6516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/>
              <a:t>Проблемы финансирования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/>
              <a:t>научно-технологической деятельности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/>
              <a:t> в регионе (на примере Вологодской области)</a:t>
            </a:r>
            <a:r>
              <a:rPr lang="ru-RU" alt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134546" y="4376019"/>
            <a:ext cx="26645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Директор СЗНИИМЛПХ,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зам. директора </a:t>
            </a:r>
            <a:r>
              <a:rPr lang="ru-RU" altLang="ru-RU" sz="1400" dirty="0" err="1">
                <a:latin typeface="Arial" panose="020B0604020202020204" pitchFamily="34" charset="0"/>
              </a:rPr>
              <a:t>ВолНЦ</a:t>
            </a:r>
            <a:r>
              <a:rPr lang="ru-RU" altLang="ru-RU" sz="1400" dirty="0">
                <a:latin typeface="Arial" panose="020B0604020202020204" pitchFamily="34" charset="0"/>
              </a:rPr>
              <a:t> РАН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 к.э.н. </a:t>
            </a:r>
            <a:r>
              <a:rPr lang="ru-RU" altLang="ru-RU" sz="1400" dirty="0" err="1">
                <a:latin typeface="Arial" panose="020B0604020202020204" pitchFamily="34" charset="0"/>
              </a:rPr>
              <a:t>Мазилов</a:t>
            </a:r>
            <a:r>
              <a:rPr lang="ru-RU" altLang="ru-RU" sz="1400" dirty="0">
                <a:latin typeface="Arial" panose="020B0604020202020204" pitchFamily="34" charset="0"/>
              </a:rPr>
              <a:t> Евгений Александрович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pic>
        <p:nvPicPr>
          <p:cNvPr id="16" name="Picture 2" descr="C:\Users\vss\Pictures\94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71" y="1985962"/>
            <a:ext cx="1732868" cy="2195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57AF38-2675-4483-91A2-54D9A2428B7A}"/>
              </a:ext>
            </a:extLst>
          </p:cNvPr>
          <p:cNvSpPr txBox="1"/>
          <p:nvPr/>
        </p:nvSpPr>
        <p:spPr>
          <a:xfrm>
            <a:off x="650081" y="5729444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Директором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ФГБУН ВолНЦ РАН   ПРИКАЗ №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20 февраля 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81025" y="1484313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экзаменов </a:t>
            </a:r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92191"/>
              </p:ext>
            </p:extLst>
          </p:nvPr>
        </p:nvGraphicFramePr>
        <p:xfrm>
          <a:off x="540544" y="2132856"/>
          <a:ext cx="8064500" cy="38518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262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Философские проблемы науки и техники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Иностранный язык в сфере профессиональной коммуникации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Методология научного исследования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680861356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12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Современные информационные технологии в экономике и управлении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86065142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Микроэкономика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396670602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Макроэкономика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223063632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Эконометрика (продвинутый уровень)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387630675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Региональная 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299232915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Региональное и муниципальное управление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998209777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a:t>Экономика общественного сектора региона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81951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87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438150" y="1551960"/>
            <a:ext cx="8094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Сдача зачетов</a:t>
            </a:r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53356"/>
              </p:ext>
            </p:extLst>
          </p:nvPr>
        </p:nvGraphicFramePr>
        <p:xfrm>
          <a:off x="539750" y="1922571"/>
          <a:ext cx="8135938" cy="4754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052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627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Этика и культура управления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6039628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Деловые коммуникации в профессиональной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485196329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Инновационное развитие и инвестиционная привлекательность региона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1164004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Общая педагогика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06006025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проектами и программами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54097757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статистика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816238790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Маркетинг территорий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1842365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Дисциплины по выбору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615943258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Государственные и муниципальные финансы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012802139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  <a:tabLst>
                          <a:tab pos="16637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Управление социально-экономическим развитием региона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2325887732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Экономическая демография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69920411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Экономика знаний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3600750476"/>
                  </a:ext>
                </a:extLst>
              </a:tr>
              <a:tr h="27662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Социология управления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8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41275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Практикум по оценке бизнес-проектов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54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Прохождение практики</a:t>
            </a:r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07907"/>
              </p:ext>
            </p:extLst>
          </p:nvPr>
        </p:nvGraphicFramePr>
        <p:xfrm>
          <a:off x="535941" y="2132856"/>
          <a:ext cx="8064500" cy="17014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Учебная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9945832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40632706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00987" y="1603747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Курсовые работы</a:t>
            </a:r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36760"/>
              </p:ext>
            </p:extLst>
          </p:nvPr>
        </p:nvGraphicFramePr>
        <p:xfrm>
          <a:off x="535941" y="2132856"/>
          <a:ext cx="8064500" cy="1889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3631">
                  <a:extLst>
                    <a:ext uri="{9D8B030D-6E8A-4147-A177-3AD203B41FA5}">
                      <a16:colId xmlns:a16="http://schemas.microsoft.com/office/drawing/2014/main" val="235695723"/>
                    </a:ext>
                  </a:extLst>
                </a:gridCol>
                <a:gridCol w="1256978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Дисциплина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курсовой работы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Региональная экономика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«Проблемы развития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научно-технологической деятельности в регионе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Экономика общественного сектора региона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Проблемы государственного регулирования </a:t>
                      </a:r>
                    </a:p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научно-технологической деятельности в регионе»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3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04677"/>
              </p:ext>
            </p:extLst>
          </p:nvPr>
        </p:nvGraphicFramePr>
        <p:xfrm>
          <a:off x="535941" y="1780215"/>
          <a:ext cx="7996873" cy="9466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2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280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ГИА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экзамен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Защита ВКР</a:t>
                      </a: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8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ПУБЛИКАЦИИ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9743"/>
              </p:ext>
            </p:extLst>
          </p:nvPr>
        </p:nvGraphicFramePr>
        <p:xfrm>
          <a:off x="575468" y="2033588"/>
          <a:ext cx="7993063" cy="3028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2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Молодцова, О.П. Оценка состояния научно-технологической деятельности в регионе / О.П. Молодцова // Журнал экономических исследований. - 2023. - №3. - № (9). - С. 31-44.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Молодцова, О.П. Факторы, влияющие на научно-технологическую деятельность в регионе / О.П. Молодцова // Стратегии бизнеса. - 2022. - №12. - С. 306-310.. - DOI 10.17747/2311-7184-2022-12-306-310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Молодцова, О.П. Научно-технологическая деятельность: сущность и место в системе смежных понятий / О.П. Молодцова // Научные записки молодых исследователей . - 2022. - №5. - № (10). - С. 65-76.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813366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Молодцова, О.П. Эволюция роли научно-технологической деятельности в развитии территории / О.П. Молодцова // Экономический вестник ИПУ РАН. - 2022. - №3. - С. 78-91. - DOI 10.25728/econbull.2022.3.7-molodtsova</a:t>
                      </a: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val="35681248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10174"/>
              </p:ext>
            </p:extLst>
          </p:nvPr>
        </p:nvGraphicFramePr>
        <p:xfrm>
          <a:off x="431799" y="1752034"/>
          <a:ext cx="8353426" cy="43281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81">
                  <a:extLst>
                    <a:ext uri="{9D8B030D-6E8A-4147-A177-3AD203B41FA5}">
                      <a16:colId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VII Международная интернет-конференция «Проблемы и перспективы развития научно-технологического пространства»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Тенденции развития научно-технологической деятельности Вологодской области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 Международная  научно-практическая интернет-конференции «Проблемы и перспективы развития научно-технологического пространства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Научно-технологическая деятельность в контексте процесса создания инноваций 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noProof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Международная научно-практическая конференция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«Молодые ученые – экономике региона» 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Систематизация факторов научно-технологической деятельности в регионе 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noProof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33620459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XVIII Осенняя конференция молодых ученых ИЭОПП СО РАН «Актуальные вопросы экономики и социологии»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 научно-технологической деятельности в развитии промышленности 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noProof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4285532615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VII Международная  научно-практическая интернет-конференции «Проблемы и перспективы развития научно-технологического пространства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Тенденции развития научно-технологической деятельности Вологодской области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noProof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3232923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10562</TotalTime>
  <Words>849</Words>
  <Application>Microsoft Office PowerPoint</Application>
  <PresentationFormat>Экран (4:3)</PresentationFormat>
  <Paragraphs>202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Wingdings</vt:lpstr>
      <vt:lpstr>Wingdings 2</vt:lpstr>
      <vt:lpstr>Обычная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Сергеевна Кельсина</cp:lastModifiedBy>
  <cp:revision>193</cp:revision>
  <cp:lastPrinted>2017-04-27T05:29:32Z</cp:lastPrinted>
  <dcterms:created xsi:type="dcterms:W3CDTF">2013-09-13T10:47:31Z</dcterms:created>
  <dcterms:modified xsi:type="dcterms:W3CDTF">2023-10-27T11:38:11Z</dcterms:modified>
</cp:coreProperties>
</file>