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66" r:id="rId2"/>
    <p:sldId id="281" r:id="rId3"/>
    <p:sldId id="296" r:id="rId4"/>
    <p:sldId id="294" r:id="rId5"/>
    <p:sldId id="297" r:id="rId6"/>
    <p:sldId id="295" r:id="rId7"/>
    <p:sldId id="298" r:id="rId8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A5B095-70D6-4B40-BE95-193BDDE4B4FF}" type="datetimeFigureOut">
              <a:rPr lang="ru-RU"/>
              <a:pPr>
                <a:defRPr/>
              </a:pPr>
              <a:t>27.10.2023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08A729-119D-45D1-BE09-AB0B13931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0213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E2F267-5EDE-4132-B12C-CE6FC23E263A}" type="datetimeFigureOut">
              <a:rPr lang="ru-RU"/>
              <a:pPr>
                <a:defRPr/>
              </a:pPr>
              <a:t>27.10.2023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6CE992-0CCB-4BF6-BAB6-033AAA06F7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49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C8AEE-44FF-471C-BD6D-E54AF4FBE168}" type="datetimeFigureOut">
              <a:rPr lang="ru-RU"/>
              <a:pPr>
                <a:defRPr/>
              </a:pPr>
              <a:t>27.10.2023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1FFCB-4845-4E91-B190-4B0308471D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581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03826-F145-4CF5-A044-B3F6D5BEC9FA}" type="datetimeFigureOut">
              <a:rPr lang="ru-RU"/>
              <a:pPr>
                <a:defRPr/>
              </a:pPr>
              <a:t>27.10.2023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756B-77C1-4A43-A391-521CAEF1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26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6CFD-041E-498C-BAE5-04A97EADE292}" type="datetimeFigureOut">
              <a:rPr lang="ru-RU"/>
              <a:pPr>
                <a:defRPr/>
              </a:pPr>
              <a:t>27.10.2023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C3AB-1CF6-4E82-A603-4FFAC4C093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27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E3DA-3EA2-4F3F-A243-3EC54FE1F188}" type="datetimeFigureOut">
              <a:rPr lang="ru-RU"/>
              <a:pPr>
                <a:defRPr/>
              </a:pPr>
              <a:t>27.10.2023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D632DD21-964B-4B56-9506-3C14CDA3CF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6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EB167F-0797-4E10-8F8D-514978C69BFB}" type="datetimeFigureOut">
              <a:rPr lang="ru-RU"/>
              <a:pPr>
                <a:defRPr/>
              </a:pPr>
              <a:t>27.10.2023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5DD81-8B90-42DF-8F7C-5D87E340BA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604909-5D8F-45A8-9D4B-4A6E57C38103}" type="datetimeFigureOut">
              <a:rPr lang="ru-RU"/>
              <a:pPr>
                <a:defRPr/>
              </a:pPr>
              <a:t>27.10.2023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D415-9AD3-4E81-AE77-453CEF4AEC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1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D05C1-53F2-4083-8F2B-B0BC3C211AF5}" type="datetimeFigureOut">
              <a:rPr lang="ru-RU"/>
              <a:pPr>
                <a:defRPr/>
              </a:pPr>
              <a:t>27.10.2023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55D0-F06E-4935-ADC7-C45BB1F1A2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757B-465B-48D7-832C-06D7DCD02256}" type="datetimeFigureOut">
              <a:rPr lang="ru-RU"/>
              <a:pPr>
                <a:defRPr/>
              </a:pPr>
              <a:t>27.10.2023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5D953F-6146-4239-8F02-EAE71796D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32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E1AF-757B-4C2C-B792-E2D0D2AE5F26}" type="datetimeFigureOut">
              <a:rPr lang="ru-RU"/>
              <a:pPr>
                <a:defRPr/>
              </a:pPr>
              <a:t>27.10.2023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2185-1CC2-4AAB-A96B-795AEE0EA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8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562046-4AA2-4AB2-9BFB-BCDEAEDB6C24}" type="datetimeFigureOut">
              <a:rPr lang="ru-RU"/>
              <a:pPr>
                <a:defRPr/>
              </a:pPr>
              <a:t>27.10.2023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CF9D70AF-F8C8-4C2A-A6CF-3F38A1533A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E83B3-97E2-4A4F-9D52-BE3B57F770CC}" type="datetimeFigureOut">
              <a:rPr lang="ru-RU"/>
              <a:pPr>
                <a:defRPr/>
              </a:pPr>
              <a:t>27.10.2023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670FA8D6-36AD-4592-8007-55A2337573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магистранта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u="sng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Мазилова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Александра Сергеевна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года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заочно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38.04.01 – 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экономика и развитие территорий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88913"/>
            <a:ext cx="764258" cy="78075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46" y="1161116"/>
            <a:ext cx="2607610" cy="30023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608316" y="2136775"/>
            <a:ext cx="1924124" cy="2261513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«Состояние и перспективы развития промышленности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примере Вологодской области)»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82134" y="4595009"/>
            <a:ext cx="23764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К.э.н., ведущий научный сотрудник, заместитель заведующего отделом, Лукин Е.В.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590" y="2133600"/>
            <a:ext cx="2047894" cy="243533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5889BCF-6E96-4FF1-AAB4-EFC776CAD601}"/>
              </a:ext>
            </a:extLst>
          </p:cNvPr>
          <p:cNvSpPr txBox="1"/>
          <p:nvPr/>
        </p:nvSpPr>
        <p:spPr>
          <a:xfrm>
            <a:off x="594518" y="5871535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</a:t>
            </a:r>
            <a:r>
              <a:rPr lang="ru-RU" sz="1600" cap="all" dirty="0">
                <a:latin typeface="Times New Roman" pitchFamily="18" charset="0"/>
                <a:cs typeface="Times New Roman" pitchFamily="18" charset="0"/>
              </a:rPr>
              <a:t>Директором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ФГБУН ВолНЦ РАН   ПРИКАЗ №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20 февраля 2023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81025" y="1484313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экзаменов 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899126"/>
              </p:ext>
            </p:extLst>
          </p:nvPr>
        </p:nvGraphicFramePr>
        <p:xfrm>
          <a:off x="611188" y="1843088"/>
          <a:ext cx="8064500" cy="38307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Философские проблемы науки и техники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Иностранный язык в сфере профессиональной коммуникации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Методология научного исследования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3680861356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1275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Современные информационные технологии в экономике и управлении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3860651425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Микроэкономика (продвинутый уровень)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396670602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Макроэкономика (продвинутый уровень)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2230636327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Эконометрика (продвинутый уровень)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387630675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Региональная экономика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299232915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Региональное и муниципальное управление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1998209777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4572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+mn-cs"/>
                        </a:rPr>
                        <a:t>Экономика общественного сектора региона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val="819519224"/>
                  </a:ext>
                </a:extLst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009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19931" y="96966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683568" y="1318231"/>
            <a:ext cx="80946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Сдача зачетов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01298"/>
              </p:ext>
            </p:extLst>
          </p:nvPr>
        </p:nvGraphicFramePr>
        <p:xfrm>
          <a:off x="575469" y="1628801"/>
          <a:ext cx="8064500" cy="44499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2627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Этика и культура управления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603962865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Деловые коммуникации в профессиональной деятельности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3485196329"/>
                  </a:ext>
                </a:extLst>
              </a:tr>
              <a:tr h="35834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Инновационное развитие и инвестиционная привлекательность региона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11640045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Общая педагогика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3060060250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Управление проектами и программами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3540977571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Экономическая статистика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816238790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Маркетинг территорий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1842365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Дисциплины по выбору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3615943258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  <a:tabLst>
                          <a:tab pos="166370" algn="l"/>
                        </a:tabLs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Управление социально-экономическим развитием региона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2325887732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Экономическая демография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69920411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Экономика знаний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3600750476"/>
                  </a:ext>
                </a:extLst>
              </a:tr>
              <a:tr h="27662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Социология управления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cs typeface="+mn-cs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48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41275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Практикум по оценке бизнес-проектов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cs typeface="+mn-cs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87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581025" y="1628800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535941" y="2132856"/>
          <a:ext cx="8064500" cy="17014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Учебная практика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Преддипломная практика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99458326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4063270687"/>
                  </a:ext>
                </a:extLst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581025" y="1628800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Курсовые работы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882983"/>
              </p:ext>
            </p:extLst>
          </p:nvPr>
        </p:nvGraphicFramePr>
        <p:xfrm>
          <a:off x="535941" y="2132856"/>
          <a:ext cx="8064500" cy="21030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3631">
                  <a:extLst>
                    <a:ext uri="{9D8B030D-6E8A-4147-A177-3AD203B41FA5}">
                      <a16:colId xmlns:a16="http://schemas.microsoft.com/office/drawing/2014/main" val="235695723"/>
                    </a:ext>
                  </a:extLst>
                </a:gridCol>
                <a:gridCol w="1256978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Дисциплина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Тема курсовой работы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Региональная экономика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«Повышение экономической эффективности деятельности предприятий строительной отрасли на основе введения технологических инноваций»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Экономика общественного сектора региона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«Роль органов исполнительной власти в повышении конкурентоспособности промышленности региона»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175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Государственная итоговая аттестация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535941" y="1780215"/>
          <a:ext cx="7996873" cy="9466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3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4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8620">
                  <a:extLst>
                    <a:ext uri="{9D8B030D-6E8A-4147-A177-3AD203B41FA5}">
                      <a16:colId xmlns:a16="http://schemas.microsoft.com/office/drawing/2014/main" val="664717056"/>
                    </a:ext>
                  </a:extLst>
                </a:gridCol>
              </a:tblGrid>
              <a:tr h="2806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Форма ГИА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04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экзамен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65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Защита ВКР</a:t>
                      </a: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279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10475</TotalTime>
  <Words>477</Words>
  <Application>Microsoft Office PowerPoint</Application>
  <PresentationFormat>Экран (4:3)</PresentationFormat>
  <Paragraphs>146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Cambria</vt:lpstr>
      <vt:lpstr>Franklin Gothic Book</vt:lpstr>
      <vt:lpstr>Franklin Gothic Medium</vt:lpstr>
      <vt:lpstr>Times New Roman</vt:lpstr>
      <vt:lpstr>Wingdings</vt:lpstr>
      <vt:lpstr>Wingdings 2</vt:lpstr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Сергеевна Кельсина</cp:lastModifiedBy>
  <cp:revision>181</cp:revision>
  <cp:lastPrinted>2017-04-27T05:29:32Z</cp:lastPrinted>
  <dcterms:created xsi:type="dcterms:W3CDTF">2013-09-13T10:47:31Z</dcterms:created>
  <dcterms:modified xsi:type="dcterms:W3CDTF">2023-10-27T11:49:40Z</dcterms:modified>
</cp:coreProperties>
</file>