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0" r:id="rId9"/>
    <p:sldId id="284" r:id="rId10"/>
    <p:sldId id="291" r:id="rId11"/>
    <p:sldId id="292" r:id="rId12"/>
    <p:sldId id="288" r:id="rId13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3" autoAdjust="0"/>
  </p:normalViewPr>
  <p:slideViewPr>
    <p:cSldViewPr>
      <p:cViewPr>
        <p:scale>
          <a:sx n="87" d="100"/>
          <a:sy n="87" d="100"/>
        </p:scale>
        <p:origin x="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 Никита Михайлович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38.06.01  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alt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народным хозяйством</a:t>
            </a:r>
          </a:p>
        </p:txBody>
      </p:sp>
      <p:pic>
        <p:nvPicPr>
          <p:cNvPr id="1026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19735" b="52100"/>
          <a:stretch/>
        </p:blipFill>
        <p:spPr>
          <a:xfrm>
            <a:off x="165824" y="960205"/>
            <a:ext cx="2668043" cy="289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43114"/>
              </p:ext>
            </p:extLst>
          </p:nvPr>
        </p:nvGraphicFramePr>
        <p:xfrm>
          <a:off x="539750" y="2230438"/>
          <a:ext cx="8137525" cy="26736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Развитие методологии управления региональной экономикой при ее структурной перестройке для обеспечения сбалансированного развития (2019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г.)</a:t>
                      </a:r>
                      <a:endParaRPr kumimoji="0"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8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Исследование факторов и методов устойчивого развития территориальных систем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(проект - Совершенствование методического инструментария управления структурной трансформацией региональных экономических систем: инвестиционный аспект) (2020 г.)</a:t>
                      </a:r>
                      <a:endParaRPr kumimoji="0"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63705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60" y="1628800"/>
            <a:ext cx="2294712" cy="32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72" y="1628800"/>
            <a:ext cx="2291312" cy="32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384" y="3605879"/>
            <a:ext cx="2572225" cy="364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692696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структурной трансформацией экономики региона»</a:t>
            </a:r>
            <a:endParaRPr lang="ru-RU" alt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РАН   ПРОТОКОЛ № 11-19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ноября 2019 г.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228185" y="4706938"/>
            <a:ext cx="2776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Губанова Елена Сергеевна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д.э.н., профессор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15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246856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http://esc.vscc.ac.ru/uploads/user_photo/8bd531afac-guban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21" y="2133600"/>
            <a:ext cx="1865443" cy="25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60974"/>
              </p:ext>
            </p:extLst>
          </p:nvPr>
        </p:nvGraphicFramePr>
        <p:xfrm>
          <a:off x="611188" y="1843559"/>
          <a:ext cx="8064500" cy="13380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построения научно-публикационной карьеры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(хорошо)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</a:tbl>
          </a:graphicData>
        </a:graphic>
      </p:graphicFrame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584540" y="3356992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08960"/>
              </p:ext>
            </p:extLst>
          </p:nvPr>
        </p:nvGraphicFramePr>
        <p:xfrm>
          <a:off x="629104" y="3789040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75944"/>
              </p:ext>
            </p:extLst>
          </p:nvPr>
        </p:nvGraphicFramePr>
        <p:xfrm>
          <a:off x="611188" y="1773238"/>
          <a:ext cx="8064500" cy="181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:a16="http://schemas.microsoft.com/office/drawing/2014/main" xmlns="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(отлично)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(хорошо)</a:t>
                      </a: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:a16="http://schemas.microsoft.com/office/drawing/2014/main" xmlns="" val="536471384"/>
                  </a:ext>
                </a:extLst>
              </a:tr>
            </a:tbl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08175"/>
              </p:ext>
            </p:extLst>
          </p:nvPr>
        </p:nvGraphicFramePr>
        <p:xfrm>
          <a:off x="654050" y="1916113"/>
          <a:ext cx="7734300" cy="2376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2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7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6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:a16="http://schemas.microsoft.com/office/drawing/2014/main" xmlns="" val="3618749344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ИЗДАНИЯХ,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2915"/>
              </p:ext>
            </p:extLst>
          </p:nvPr>
        </p:nvGraphicFramePr>
        <p:xfrm>
          <a:off x="654050" y="1916113"/>
          <a:ext cx="7734300" cy="2408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2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ВАК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Леонидова Е.Г., Румянцев Н.М. К вопросу об активизации потребительского и инвестиционного внутреннего спроса // Проблемы развития территории. 2020. № 1 (105). С. 52–63.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Леонидова Е.Г.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ВАК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Румянцев Н.М. К вопросу о структурных трансформациях экономики регионов // Проблемы развития территории. 2020. № 3 (107). С. 59–71. DOI: 10.15838/ptd.2020.3.107.4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81539"/>
              </p:ext>
            </p:extLst>
          </p:nvPr>
        </p:nvGraphicFramePr>
        <p:xfrm>
          <a:off x="539751" y="1772816"/>
          <a:ext cx="8208962" cy="46761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0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РИНЦ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Румянцев Н.М. Обоснование территориальных приоритетов инвестирования в Северо-Западном федеральном округе // Вопросы территориального развития. 2019. № 5 (50).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3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РИНЦ</a:t>
                      </a:r>
                    </a:p>
                    <a:p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Сидоров М.А., Румянцев Н.М. Стимулирование роста фонда оплаты труда на основе развития отраслей экономики // Экономика. Социология. Право. 2020. № 2. С. 42-51.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Сидоров М.А.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РИНЦ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Румянцев Н.М. К вопросу о состоянии валового накопления в экономиках регионов Европейского Севера России // Территория новых возможностей. Вестник Владивостокского государственного университета экономики и сервиса. 2020. Т. 12, № 3. С. 53–65.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РИНЦ</a:t>
                      </a:r>
                    </a:p>
                    <a:p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Румянцев Н.М. Анализ структуры инвестиций в основной капитал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Северо-Западного федерального округа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//  Журнал экономических исследований. 2020. Т. 6. № 1. С. 62-72.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в сборнике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Румянцев Н.М. Анализ структуры инвестиций в основной капитал Северо-Западного федерального округа // Молодые ученые – экономике региона: сб. мат-лов XVII науч.-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конф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., г. Вологда, 15 декабря 2017 г. Вологда: ФГБУН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2018. 329 с.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Тезисы в сборнике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конференции</a:t>
                      </a: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Румянцев Н.М. Анализ опыта зарубежной структурно-инвестиционной политики // Молодые исследователи – регионам: материалы Международной научной конференции (Вологда, 13–23 апреля 2020 г.). 2020. Т. 2. С.184-185</a:t>
                      </a: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06071"/>
              </p:ext>
            </p:extLst>
          </p:nvPr>
        </p:nvGraphicFramePr>
        <p:xfrm>
          <a:off x="539750" y="1628800"/>
          <a:ext cx="8137524" cy="42460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2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2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2881">
                  <a:extLst>
                    <a:ext uri="{9D8B030D-6E8A-4147-A177-3AD203B41FA5}">
                      <a16:colId xmlns:a16="http://schemas.microsoft.com/office/drawing/2014/main" xmlns="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научно-практическая конференция с международным участием «Молодые ученые – экономике региона», г. Вологда, декабрь 2019 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структуры инвестиций в основной капитал Северо-Западного федерального округа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 участие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IV Международная научная интернет-конференция «Проблемы и перспективы развития научно-технологического пространства», 15-19 июня 2020 г.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структурных сдвигов в региональной экономике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Заочное участие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научная интернет-конференция «Молодые исследователи – регионам», 13-23 апреля 2020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опыта зарубежной структурно-инвестиционной политики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Заочное участие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Публикация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семинар-дискуссия в ФГБУН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16.12.2019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Анализ валового накопления в регионах Европейского Севера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с докладом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семинар-дискуссия на английском языке в ФГБУН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ВолНЦ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26.05.2020 г.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Assessment of structural changes in the regional economy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с докладом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78395"/>
              </p:ext>
            </p:extLst>
          </p:nvPr>
        </p:nvGraphicFramePr>
        <p:xfrm>
          <a:off x="468313" y="1844824"/>
          <a:ext cx="8208962" cy="21626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Грант РФФИ</a:t>
                      </a: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Моделирование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и проектирование межрегиональных цепочек добавленной стоимости на основе методологии межотраслевого баланса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Грант РФФИ</a:t>
                      </a: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Анализ и прогнозирование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социально-экономического развития региона с использованием динамической межотраслевой модели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Исполнитель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10603</TotalTime>
  <Words>956</Words>
  <Application>Microsoft Office PowerPoint</Application>
  <PresentationFormat>Экран (4:3)</PresentationFormat>
  <Paragraphs>177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SavinIV;Никитка Михалыч</dc:creator>
  <cp:lastModifiedBy>Анна С. Кельсина</cp:lastModifiedBy>
  <cp:revision>197</cp:revision>
  <cp:lastPrinted>2017-04-27T05:29:32Z</cp:lastPrinted>
  <dcterms:created xsi:type="dcterms:W3CDTF">2013-09-13T10:47:31Z</dcterms:created>
  <dcterms:modified xsi:type="dcterms:W3CDTF">2020-11-10T05:59:03Z</dcterms:modified>
</cp:coreProperties>
</file>